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0"/>
  </p:notesMasterIdLst>
  <p:sldIdLst>
    <p:sldId id="256" r:id="rId2"/>
    <p:sldId id="332" r:id="rId3"/>
    <p:sldId id="333" r:id="rId4"/>
    <p:sldId id="344" r:id="rId5"/>
    <p:sldId id="320" r:id="rId6"/>
    <p:sldId id="345" r:id="rId7"/>
    <p:sldId id="337" r:id="rId8"/>
    <p:sldId id="338" r:id="rId9"/>
    <p:sldId id="340" r:id="rId10"/>
    <p:sldId id="335" r:id="rId11"/>
    <p:sldId id="336" r:id="rId12"/>
    <p:sldId id="339" r:id="rId13"/>
    <p:sldId id="334" r:id="rId14"/>
    <p:sldId id="321" r:id="rId15"/>
    <p:sldId id="341" r:id="rId16"/>
    <p:sldId id="342" r:id="rId17"/>
    <p:sldId id="331" r:id="rId18"/>
    <p:sldId id="34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9A9F0-DB0E-4557-A7D5-497FDA8DFB3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3EE4-383C-4C64-B0FA-A77D8FD2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AFCB460-F3C3-478E-AC65-70EF1476527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0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2C73-FF4A-4227-B68D-DE6A9D390F68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0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C80D-D052-466D-99C1-0A09D9A0897E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8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9329-C345-4E83-A52E-2AC368131108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7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BDD7-959E-4B10-8FA9-0EE10545EBE7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A9E-D938-41F0-9D0E-EBA5E857EF56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7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1B2-38AB-4608-B917-BB77AD55283F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943B-D5B4-463C-93C1-A7F3822E46AF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6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8254-DCDB-4A7B-AFE5-019D75072335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031D-7FAA-4529-9AEF-C7C8AAA8B7AB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27C7-850F-4252-8692-E83EAF15BDDB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4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75D0-07A9-4482-BC6F-90F568482D4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9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CD97-D758-45E6-85BF-FE174769DFB9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EC6B-E862-459E-AA30-FB802751BE77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9F72-A4A4-44C9-B108-5ADAA67A7E43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82D6-BDA8-4823-815A-968288BCB454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807-3023-48B0-BE48-7377D9D34987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9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859AAFD-9C6A-47C7-9898-230FAD075E8B}" type="datetime1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8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0gsg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7rvh.com/tyt-md-380/codeplug-edito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mrtexa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B94E46-23B7-4317-B164-61721F8BF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50" y="2817938"/>
            <a:ext cx="8825658" cy="10632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      DMR 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radio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E1EE67-B944-4C78-B06F-783653491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Digital communications</a:t>
            </a:r>
          </a:p>
          <a:p>
            <a:r>
              <a:rPr lang="en-US" sz="3200" dirty="0" smtClean="0"/>
              <a:t>Marty Fitzgerald w5mf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4024DD-E6AA-43B3-A5AD-95BC285C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7932512-0DA3-4251-8B86-AB673628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30878" y="5638801"/>
            <a:ext cx="2199147" cy="555887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rbon Block" panose="00000400000000000000" pitchFamily="2" charset="0"/>
              </a:rPr>
              <a:t>9/29/2018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B4379F95-9333-4AE5-A189-04C6BBBB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98" y="404634"/>
            <a:ext cx="4723809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10673590" cy="29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Brandmeister</a:t>
            </a:r>
            <a:r>
              <a:rPr lang="en-US" sz="2000" dirty="0" smtClean="0"/>
              <a:t> :</a:t>
            </a:r>
          </a:p>
          <a:p>
            <a:r>
              <a:rPr lang="en-US" sz="2000" dirty="0" smtClean="0"/>
              <a:t>Originate </a:t>
            </a:r>
            <a:r>
              <a:rPr lang="en-US" sz="2000" dirty="0" err="1" smtClean="0"/>
              <a:t>Talkgroups</a:t>
            </a:r>
            <a:endParaRPr lang="en-US" sz="2000" dirty="0" smtClean="0"/>
          </a:p>
          <a:p>
            <a:r>
              <a:rPr lang="en-US" sz="2000" dirty="0" smtClean="0"/>
              <a:t>Master Server Owned by </a:t>
            </a:r>
            <a:r>
              <a:rPr lang="en-US" sz="2000" dirty="0" err="1" smtClean="0"/>
              <a:t>Brandmeister</a:t>
            </a:r>
            <a:endParaRPr lang="en-US" sz="2000" dirty="0" smtClean="0"/>
          </a:p>
          <a:p>
            <a:r>
              <a:rPr lang="en-US" sz="2000" dirty="0" smtClean="0"/>
              <a:t>Pass </a:t>
            </a:r>
            <a:r>
              <a:rPr lang="en-US" sz="2000" dirty="0" err="1" smtClean="0"/>
              <a:t>Talkgroups</a:t>
            </a:r>
            <a:r>
              <a:rPr lang="en-US" sz="2000" dirty="0" smtClean="0"/>
              <a:t> from </a:t>
            </a:r>
            <a:r>
              <a:rPr lang="en-US" sz="2000" dirty="0" err="1" smtClean="0"/>
              <a:t>Brandmeister</a:t>
            </a:r>
            <a:endParaRPr lang="en-US" sz="2000" dirty="0" smtClean="0"/>
          </a:p>
          <a:p>
            <a:r>
              <a:rPr lang="en-US" sz="2000" dirty="0" smtClean="0"/>
              <a:t>Repeater and Hotspot Access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9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10673590" cy="29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Brandmeister</a:t>
            </a:r>
            <a:r>
              <a:rPr lang="en-US" sz="2000" dirty="0" smtClean="0"/>
              <a:t>  Strengths:</a:t>
            </a:r>
          </a:p>
          <a:p>
            <a:r>
              <a:rPr lang="en-US" sz="2000" dirty="0" smtClean="0"/>
              <a:t>More uniform</a:t>
            </a:r>
          </a:p>
          <a:p>
            <a:r>
              <a:rPr lang="en-US" sz="2000" dirty="0" smtClean="0"/>
              <a:t>Hotspot setup</a:t>
            </a:r>
          </a:p>
          <a:p>
            <a:r>
              <a:rPr lang="en-US" sz="2000" dirty="0" smtClean="0"/>
              <a:t>Repeater Owner (Sysop)</a:t>
            </a:r>
            <a:r>
              <a:rPr lang="en-US" sz="2000" dirty="0"/>
              <a:t> </a:t>
            </a:r>
            <a:r>
              <a:rPr lang="en-US" sz="2000" dirty="0" smtClean="0"/>
              <a:t>access Dashboard</a:t>
            </a:r>
          </a:p>
          <a:p>
            <a:r>
              <a:rPr lang="en-US" sz="2000" dirty="0" smtClean="0"/>
              <a:t>APRS enabled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7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10673590" cy="29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Brandmeister</a:t>
            </a:r>
            <a:r>
              <a:rPr lang="en-US" sz="2000" dirty="0" smtClean="0"/>
              <a:t>  Masters in the US:</a:t>
            </a:r>
          </a:p>
          <a:p>
            <a:r>
              <a:rPr lang="en-US" sz="2000" dirty="0" smtClean="0"/>
              <a:t>3101</a:t>
            </a:r>
          </a:p>
          <a:p>
            <a:r>
              <a:rPr lang="en-US" sz="2000" dirty="0" smtClean="0"/>
              <a:t>3102 </a:t>
            </a:r>
            <a:r>
              <a:rPr lang="en-US" sz="2000" dirty="0" smtClean="0">
                <a:sym typeface="Wingdings" panose="05000000000000000000" pitchFamily="2" charset="2"/>
              </a:rPr>
              <a:t> Prefer this one for us because its in Dallas, TX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3103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3108  Referred to as the test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DMR-MARC vs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9895000" cy="29723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DMR-MARC Repeaters have assigned talk groups and time slots per the repeater trustee or administrator.</a:t>
            </a:r>
            <a:endParaRPr lang="en-US" sz="2000" dirty="0"/>
          </a:p>
          <a:p>
            <a:r>
              <a:rPr lang="en-US" sz="2000" dirty="0" err="1" smtClean="0"/>
              <a:t>Brandmeister</a:t>
            </a:r>
            <a:r>
              <a:rPr lang="en-US" sz="2000" dirty="0" smtClean="0"/>
              <a:t>  Repeaters generally do not assign talk groups or time slots.</a:t>
            </a:r>
          </a:p>
          <a:p>
            <a:r>
              <a:rPr lang="en-US" sz="2000" dirty="0" smtClean="0"/>
              <a:t>It is always best to check with your local repeater trustee or administrator.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1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Credits and Acknowledgements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9895000" cy="29723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Jason Johnston KC5HWB presentation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3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Editing Code Plugs – 3</a:t>
            </a:r>
            <a:r>
              <a:rPr lang="en-US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Party Software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9712696" cy="394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Contact Manager Version 2.60:</a:t>
            </a:r>
          </a:p>
          <a:p>
            <a:r>
              <a:rPr lang="en-US" sz="2000" dirty="0" smtClean="0"/>
              <a:t>Full Documentation – Free software – Donations accepted</a:t>
            </a:r>
          </a:p>
          <a:p>
            <a:r>
              <a:rPr lang="en-US" sz="2000" dirty="0" smtClean="0"/>
              <a:t>Easy to use</a:t>
            </a:r>
          </a:p>
          <a:p>
            <a:r>
              <a:rPr lang="en-US" sz="2000" dirty="0" smtClean="0"/>
              <a:t>Works on TYT(verified), </a:t>
            </a:r>
            <a:r>
              <a:rPr lang="en-US" sz="2000" dirty="0" err="1" smtClean="0"/>
              <a:t>Anytone</a:t>
            </a:r>
            <a:r>
              <a:rPr lang="en-US" sz="2000" dirty="0" smtClean="0"/>
              <a:t>, Connect Systems, and others</a:t>
            </a:r>
          </a:p>
          <a:p>
            <a:r>
              <a:rPr lang="en-US" sz="2000" dirty="0" smtClean="0"/>
              <a:t>Mass change is a game changer</a:t>
            </a:r>
          </a:p>
          <a:p>
            <a:r>
              <a:rPr lang="en-US" sz="2000" dirty="0" smtClean="0"/>
              <a:t>Copy and paste</a:t>
            </a:r>
          </a:p>
          <a:p>
            <a:r>
              <a:rPr lang="en-US" sz="2000" dirty="0" smtClean="0"/>
              <a:t>I am always learning something new</a:t>
            </a:r>
          </a:p>
          <a:p>
            <a:r>
              <a:rPr lang="en-US" sz="2000" dirty="0" smtClean="0"/>
              <a:t>Written by N0GSG Tom Wheeler</a:t>
            </a:r>
          </a:p>
          <a:p>
            <a:r>
              <a:rPr lang="en-US" sz="2000" dirty="0" smtClean="0">
                <a:hlinkClick r:id="rId2"/>
              </a:rPr>
              <a:t>http://n0gsg.com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Editing Code Plugs – 3</a:t>
            </a:r>
            <a:r>
              <a:rPr lang="en-US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Party Software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9712696" cy="3943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Code Plug Editor Version 1.20, version 1.22 just released:</a:t>
            </a:r>
          </a:p>
          <a:p>
            <a:r>
              <a:rPr lang="en-US" sz="2000" dirty="0" smtClean="0"/>
              <a:t>No Documentation – Free software – Donations accepted</a:t>
            </a:r>
          </a:p>
          <a:p>
            <a:r>
              <a:rPr lang="en-US" sz="2000" dirty="0" smtClean="0"/>
              <a:t>Easy to use, but more options and complicated</a:t>
            </a:r>
          </a:p>
          <a:p>
            <a:r>
              <a:rPr lang="en-US" sz="2000" dirty="0" smtClean="0"/>
              <a:t>Works on TYT(verified) only</a:t>
            </a:r>
          </a:p>
          <a:p>
            <a:r>
              <a:rPr lang="en-US" sz="2000" dirty="0" smtClean="0"/>
              <a:t>Mass changes</a:t>
            </a:r>
          </a:p>
          <a:p>
            <a:r>
              <a:rPr lang="en-US" sz="2000" dirty="0" smtClean="0"/>
              <a:t>Copy and paste, multiple code plugs on screen at the same time</a:t>
            </a:r>
          </a:p>
          <a:p>
            <a:r>
              <a:rPr lang="en-US" sz="2000" dirty="0" smtClean="0"/>
              <a:t>Great for sorting channels</a:t>
            </a:r>
          </a:p>
          <a:p>
            <a:r>
              <a:rPr lang="en-US" sz="2000" dirty="0" smtClean="0"/>
              <a:t>I am always learning something new, I have used as much</a:t>
            </a:r>
          </a:p>
          <a:p>
            <a:r>
              <a:rPr lang="en-US" sz="2000" dirty="0" smtClean="0"/>
              <a:t>Written by G6AMU Cathy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g7rvh.com/tyt-md-380/codeplug-editor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6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Demonstations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599" y="3534829"/>
            <a:ext cx="3466879" cy="12928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Contact Manager 2.60</a:t>
            </a:r>
          </a:p>
          <a:p>
            <a:r>
              <a:rPr lang="en-US" sz="2000" dirty="0" smtClean="0"/>
              <a:t>Code Plug Editor 1.20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Q&amp;A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9895000" cy="2972382"/>
          </a:xfrm>
        </p:spPr>
        <p:txBody>
          <a:bodyPr>
            <a:normAutofit/>
          </a:bodyPr>
          <a:lstStyle/>
          <a:p>
            <a:r>
              <a:rPr lang="en-US" sz="2000" smtClean="0"/>
              <a:t>Questions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6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5F92CF-0693-4917-9E47-11E6CB6E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Talkgroup</a:t>
            </a:r>
            <a:r>
              <a:rPr lang="en-US" dirty="0" smtClean="0">
                <a:solidFill>
                  <a:schemeClr val="tx1"/>
                </a:solidFill>
              </a:rPr>
              <a:t> – Different </a:t>
            </a:r>
            <a:r>
              <a:rPr lang="en-US" dirty="0" smtClean="0">
                <a:solidFill>
                  <a:schemeClr val="tx1"/>
                </a:solidFill>
              </a:rPr>
              <a:t>Networks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Remember this Slide?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A4EDA7-861A-4997-8ED2-E1982340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1051" y="2549256"/>
            <a:ext cx="3673098" cy="3371097"/>
          </a:xfrm>
        </p:spPr>
        <p:txBody>
          <a:bodyPr>
            <a:normAutofit fontScale="77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dirty="0"/>
              <a:t>DMR-MARC</a:t>
            </a:r>
          </a:p>
          <a:p>
            <a:pPr marL="0" lvl="1" indent="0" hangingPunct="0">
              <a:spcBef>
                <a:spcPts val="0"/>
              </a:spcBef>
              <a:spcAft>
                <a:spcPts val="1412"/>
              </a:spcAft>
              <a:buSzPct val="75000"/>
              <a:buFont typeface="StarSymbol"/>
              <a:buChar char="–"/>
            </a:pP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First in USA</a:t>
            </a:r>
          </a:p>
          <a:p>
            <a:pPr marL="0" lvl="1" indent="0" hangingPunct="0">
              <a:spcBef>
                <a:spcPts val="0"/>
              </a:spcBef>
              <a:spcAft>
                <a:spcPts val="1412"/>
              </a:spcAft>
              <a:buSzPct val="75000"/>
              <a:buFont typeface="StarSymbol"/>
              <a:buChar char="–"/>
            </a:pP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Motorola Repeaters Only</a:t>
            </a:r>
          </a:p>
          <a:p>
            <a:pPr marL="0" lvl="1" indent="0" hangingPunct="0">
              <a:spcBef>
                <a:spcPts val="0"/>
              </a:spcBef>
              <a:spcAft>
                <a:spcPts val="1412"/>
              </a:spcAft>
              <a:buSzPct val="75000"/>
              <a:buFont typeface="StarSymbol"/>
              <a:buChar char="–"/>
            </a:pP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Subscriber ID Registration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 err="1"/>
              <a:t>Brandmeister</a:t>
            </a:r>
            <a:endParaRPr lang="en-US" dirty="0"/>
          </a:p>
          <a:p>
            <a:pPr marL="0" lvl="1" indent="0" hangingPunct="0">
              <a:spcBef>
                <a:spcPts val="0"/>
              </a:spcBef>
              <a:spcAft>
                <a:spcPts val="1412"/>
              </a:spcAft>
              <a:buSzPct val="75000"/>
              <a:buFont typeface="StarSymbol"/>
              <a:buChar char="–"/>
            </a:pP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Allows Motorola and </a:t>
            </a:r>
            <a:r>
              <a:rPr lang="en-US" sz="1800" dirty="0" err="1">
                <a:latin typeface="Arial" pitchFamily="18"/>
                <a:ea typeface="Arial Unicode MS" pitchFamily="2"/>
                <a:cs typeface="Tahoma" pitchFamily="2"/>
              </a:rPr>
              <a:t>Hytera</a:t>
            </a: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 Repeaters</a:t>
            </a:r>
          </a:p>
          <a:p>
            <a:pPr marL="0" lvl="1" indent="0" hangingPunct="0">
              <a:spcBef>
                <a:spcPts val="0"/>
              </a:spcBef>
              <a:spcAft>
                <a:spcPts val="1412"/>
              </a:spcAft>
              <a:buSzPct val="75000"/>
              <a:buFont typeface="StarSymbol"/>
              <a:buChar char="–"/>
            </a:pP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Allows Hotspots</a:t>
            </a:r>
          </a:p>
          <a:p>
            <a:pPr marL="0" lvl="1" indent="0" hangingPunct="0">
              <a:spcBef>
                <a:spcPts val="0"/>
              </a:spcBef>
              <a:spcAft>
                <a:spcPts val="1412"/>
              </a:spcAft>
              <a:buSzPct val="75000"/>
              <a:buFont typeface="StarSymbol"/>
              <a:buChar char="–"/>
            </a:pP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Some </a:t>
            </a:r>
            <a:r>
              <a:rPr lang="en-US" sz="1800" dirty="0" err="1">
                <a:latin typeface="Arial" pitchFamily="18"/>
                <a:ea typeface="Arial Unicode MS" pitchFamily="2"/>
                <a:cs typeface="Tahoma" pitchFamily="2"/>
              </a:rPr>
              <a:t>Talkgroups</a:t>
            </a: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 inter-connected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/>
              <a:t>DMR+</a:t>
            </a:r>
          </a:p>
          <a:p>
            <a:pPr marL="0" lvl="1" indent="0" hangingPunct="0">
              <a:spcBef>
                <a:spcPts val="0"/>
              </a:spcBef>
              <a:spcAft>
                <a:spcPts val="1412"/>
              </a:spcAft>
              <a:buSzPct val="75000"/>
              <a:buFont typeface="StarSymbol"/>
              <a:buChar char="–"/>
            </a:pP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Old </a:t>
            </a:r>
            <a:r>
              <a:rPr lang="en-US" sz="1800" dirty="0" err="1">
                <a:latin typeface="Arial" pitchFamily="18"/>
                <a:ea typeface="Arial Unicode MS" pitchFamily="2"/>
                <a:cs typeface="Tahoma" pitchFamily="2"/>
              </a:rPr>
              <a:t>Hytera</a:t>
            </a:r>
            <a:r>
              <a:rPr lang="en-US" sz="1800" dirty="0">
                <a:latin typeface="Arial" pitchFamily="18"/>
                <a:ea typeface="Arial Unicode MS" pitchFamily="2"/>
                <a:cs typeface="Tahoma" pitchFamily="2"/>
              </a:rPr>
              <a:t> Network</a:t>
            </a:r>
          </a:p>
          <a:p>
            <a:pPr marL="0" lvl="0" indent="0">
              <a:buSzPct val="4500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7240099" y="2549256"/>
            <a:ext cx="3729600" cy="11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727590" y="4142560"/>
            <a:ext cx="2514240" cy="91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20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5F92CF-0693-4917-9E47-11E6CB6E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These </a:t>
            </a:r>
            <a:r>
              <a:rPr lang="en-US" dirty="0" err="1" smtClean="0">
                <a:solidFill>
                  <a:schemeClr val="tx1"/>
                </a:solidFill>
              </a:rPr>
              <a:t>Talkgroups</a:t>
            </a:r>
            <a:r>
              <a:rPr lang="en-US" dirty="0" smtClean="0">
                <a:solidFill>
                  <a:schemeClr val="tx1"/>
                </a:solidFill>
              </a:rPr>
              <a:t> are generally available on All 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A4EDA7-861A-4997-8ED2-E1982340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4012" y="4045058"/>
            <a:ext cx="8428528" cy="1906292"/>
          </a:xfrm>
        </p:spPr>
        <p:txBody>
          <a:bodyPr>
            <a:normAutofit/>
          </a:bodyPr>
          <a:lstStyle/>
          <a:p>
            <a:pPr marL="0" lvl="0" indent="0">
              <a:buSzPct val="45000"/>
              <a:buNone/>
            </a:pPr>
            <a:r>
              <a:rPr lang="en-US" dirty="0" smtClean="0"/>
              <a:t>Tac310 tg310     </a:t>
            </a:r>
            <a:r>
              <a:rPr lang="en-US" dirty="0" smtClean="0">
                <a:sym typeface="Wingdings" panose="05000000000000000000" pitchFamily="2" charset="2"/>
              </a:rPr>
              <a:t>                         LINK                          Tac310 tg310</a:t>
            </a:r>
          </a:p>
          <a:p>
            <a:pPr marL="0" indent="0">
              <a:buSzPct val="45000"/>
              <a:buNone/>
            </a:pPr>
            <a:r>
              <a:rPr lang="en-US" dirty="0" smtClean="0"/>
              <a:t>Tac311 tg311     </a:t>
            </a:r>
            <a:r>
              <a:rPr lang="en-US" dirty="0">
                <a:sym typeface="Wingdings" panose="05000000000000000000" pitchFamily="2" charset="2"/>
              </a:rPr>
              <a:t>                         LINK                          </a:t>
            </a:r>
            <a:r>
              <a:rPr lang="en-US" dirty="0" smtClean="0">
                <a:sym typeface="Wingdings" panose="05000000000000000000" pitchFamily="2" charset="2"/>
              </a:rPr>
              <a:t>Tac311 tg311</a:t>
            </a:r>
            <a:endParaRPr lang="en-US" dirty="0"/>
          </a:p>
          <a:p>
            <a:pPr marL="0" indent="0">
              <a:buSzPct val="45000"/>
              <a:buNone/>
            </a:pPr>
            <a:r>
              <a:rPr lang="en-US" dirty="0" smtClean="0"/>
              <a:t>Tac312 tg312     </a:t>
            </a:r>
            <a:r>
              <a:rPr lang="en-US" dirty="0">
                <a:sym typeface="Wingdings" panose="05000000000000000000" pitchFamily="2" charset="2"/>
              </a:rPr>
              <a:t>                         LINK                          </a:t>
            </a:r>
            <a:r>
              <a:rPr lang="en-US" dirty="0" smtClean="0">
                <a:sym typeface="Wingdings" panose="05000000000000000000" pitchFamily="2" charset="2"/>
              </a:rPr>
              <a:t>Tac312 tg312</a:t>
            </a:r>
            <a:endParaRPr lang="en-US" dirty="0"/>
          </a:p>
          <a:p>
            <a:pPr marL="0" indent="0">
              <a:buSzPct val="45000"/>
              <a:buNone/>
            </a:pPr>
            <a:r>
              <a:rPr lang="en-US" dirty="0" smtClean="0"/>
              <a:t>DCI/Bridge tg3100    </a:t>
            </a:r>
            <a:r>
              <a:rPr lang="en-US" dirty="0">
                <a:sym typeface="Wingdings" panose="05000000000000000000" pitchFamily="2" charset="2"/>
              </a:rPr>
              <a:t>             </a:t>
            </a: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>
                <a:sym typeface="Wingdings" panose="05000000000000000000" pitchFamily="2" charset="2"/>
              </a:rPr>
              <a:t>LINK                          </a:t>
            </a:r>
            <a:r>
              <a:rPr lang="en-US" dirty="0" smtClean="0">
                <a:sym typeface="Wingdings" panose="05000000000000000000" pitchFamily="2" charset="2"/>
              </a:rPr>
              <a:t>DCI/Bridge tg3100</a:t>
            </a:r>
            <a:endParaRPr lang="en-US" dirty="0"/>
          </a:p>
          <a:p>
            <a:pPr marL="0" lvl="0" indent="0">
              <a:buSzPct val="4500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1806059" y="2591805"/>
            <a:ext cx="3729600" cy="11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504622" y="2725185"/>
            <a:ext cx="2514240" cy="91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75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DMR-MARC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10673590" cy="29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DMR-MARC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his is technically incorrect, but used as a general term </a:t>
            </a:r>
          </a:p>
          <a:p>
            <a:r>
              <a:rPr lang="en-US" sz="2000" dirty="0" smtClean="0"/>
              <a:t>Technically it should be called </a:t>
            </a:r>
            <a:r>
              <a:rPr lang="en-US" sz="2000" dirty="0" smtClean="0"/>
              <a:t>C-Bridge</a:t>
            </a:r>
          </a:p>
          <a:p>
            <a:r>
              <a:rPr lang="en-US" sz="2000" dirty="0" smtClean="0"/>
              <a:t>Earlier slides were to show you that there are more than one general network</a:t>
            </a:r>
          </a:p>
          <a:p>
            <a:r>
              <a:rPr lang="en-US" sz="2000" dirty="0" smtClean="0"/>
              <a:t>Didn’t want to confuse an already confusing subject</a:t>
            </a:r>
          </a:p>
          <a:p>
            <a:r>
              <a:rPr lang="en-US" sz="2000" dirty="0" smtClean="0"/>
              <a:t>Here is the rest of the story, just in case you run into this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10673590" cy="2972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C-Bridges :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efinition: A server that bridges together regional DMR networks(VA3XPR)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riginate </a:t>
            </a:r>
            <a:r>
              <a:rPr lang="en-US" sz="2000" dirty="0" err="1" smtClean="0"/>
              <a:t>Talkgroups</a:t>
            </a:r>
            <a:endParaRPr lang="en-US" sz="2000" dirty="0" smtClean="0"/>
          </a:p>
          <a:p>
            <a:r>
              <a:rPr lang="en-US" sz="2000" dirty="0" smtClean="0"/>
              <a:t>Anyone can own</a:t>
            </a:r>
          </a:p>
          <a:p>
            <a:r>
              <a:rPr lang="en-US" sz="2000" dirty="0" smtClean="0"/>
              <a:t>Pass </a:t>
            </a:r>
            <a:r>
              <a:rPr lang="en-US" sz="2000" dirty="0" err="1" smtClean="0"/>
              <a:t>Talkgroups</a:t>
            </a:r>
            <a:r>
              <a:rPr lang="en-US" sz="2000" dirty="0" smtClean="0"/>
              <a:t> from other C-Bridges, based on C-Bridge owner preference</a:t>
            </a:r>
          </a:p>
          <a:p>
            <a:r>
              <a:rPr lang="en-US" sz="2000" dirty="0" smtClean="0"/>
              <a:t>Can Pass </a:t>
            </a:r>
            <a:r>
              <a:rPr lang="en-US" sz="2000" dirty="0" err="1" smtClean="0"/>
              <a:t>Talkgroups</a:t>
            </a:r>
            <a:r>
              <a:rPr lang="en-US" sz="2000" dirty="0" smtClean="0"/>
              <a:t> from </a:t>
            </a:r>
            <a:r>
              <a:rPr lang="en-US" sz="2000" dirty="0" err="1" smtClean="0"/>
              <a:t>Brandmeister</a:t>
            </a:r>
            <a:r>
              <a:rPr lang="en-US" sz="2000" dirty="0" smtClean="0"/>
              <a:t>, based on C-Bridge owner preference </a:t>
            </a:r>
          </a:p>
          <a:p>
            <a:r>
              <a:rPr lang="en-US" sz="2000" dirty="0" smtClean="0"/>
              <a:t>Repeater and Hotspot(usually not allowed), based on C-Bridge owner preference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2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396" y="2225221"/>
            <a:ext cx="1653577" cy="64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C-Bridges :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31" y="2076772"/>
            <a:ext cx="6149356" cy="461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10673590" cy="29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C-Bridges Strengths:</a:t>
            </a:r>
          </a:p>
          <a:p>
            <a:r>
              <a:rPr lang="en-US" sz="2000" dirty="0" smtClean="0"/>
              <a:t>More customizable</a:t>
            </a:r>
          </a:p>
          <a:p>
            <a:r>
              <a:rPr lang="en-US" sz="2000" dirty="0" smtClean="0"/>
              <a:t>Private </a:t>
            </a:r>
            <a:r>
              <a:rPr lang="en-US" sz="2000" dirty="0" err="1" smtClean="0"/>
              <a:t>talkgroups</a:t>
            </a:r>
            <a:r>
              <a:rPr lang="en-US" sz="2000" dirty="0" smtClean="0"/>
              <a:t> easier</a:t>
            </a:r>
          </a:p>
          <a:p>
            <a:r>
              <a:rPr lang="en-US" sz="2000" dirty="0" smtClean="0"/>
              <a:t>Multiple networks</a:t>
            </a:r>
          </a:p>
          <a:p>
            <a:r>
              <a:rPr lang="en-US" sz="2000" dirty="0" smtClean="0"/>
              <a:t>Mostly repeaters</a:t>
            </a:r>
          </a:p>
          <a:p>
            <a:r>
              <a:rPr lang="en-US" sz="2000" dirty="0" smtClean="0"/>
              <a:t>Don’t have to program a hotspot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4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9" y="2589432"/>
            <a:ext cx="10673590" cy="2972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C-Bridges:</a:t>
            </a:r>
          </a:p>
          <a:p>
            <a:r>
              <a:rPr lang="en-US" sz="2000" dirty="0" smtClean="0"/>
              <a:t>Not ALL </a:t>
            </a:r>
            <a:r>
              <a:rPr lang="en-US" sz="2000" dirty="0" err="1" smtClean="0"/>
              <a:t>talkgroups</a:t>
            </a:r>
            <a:r>
              <a:rPr lang="en-US" sz="2000" dirty="0" smtClean="0"/>
              <a:t> are available on all C-Bridges based on Owner Preferences</a:t>
            </a:r>
          </a:p>
          <a:p>
            <a:r>
              <a:rPr lang="en-US" sz="2000" dirty="0" smtClean="0"/>
              <a:t>Owners do not want to overload their C-Bridge</a:t>
            </a:r>
          </a:p>
          <a:p>
            <a:r>
              <a:rPr lang="en-US" sz="2000" dirty="0" smtClean="0"/>
              <a:t>Example:</a:t>
            </a:r>
          </a:p>
          <a:p>
            <a:pPr marL="0" indent="0">
              <a:buNone/>
            </a:pPr>
            <a:r>
              <a:rPr lang="en-US" sz="2000" dirty="0" err="1" smtClean="0"/>
              <a:t>Talkgroup</a:t>
            </a:r>
            <a:r>
              <a:rPr lang="en-US" sz="2000" dirty="0" smtClean="0"/>
              <a:t> Texas State Wide (3148) may not be available on a C-Bridge in Florida because the C-Bridge Owner doesn’t want that traffic, however they will probably have Florida State Wide. The C-Bridge Owner Texas may not have Florida State Wide because he doesn’t want that traffic.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9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E3DF7-48F5-456C-8B73-553CA8E7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639976" cy="110310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C-Bridge(DMR-MARC) vs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Brandmeister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Repeaters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FF6FAA-A443-494E-898B-8B7AA1A4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8" y="2589432"/>
            <a:ext cx="11239279" cy="3943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C-Bridges Names:</a:t>
            </a:r>
          </a:p>
          <a:p>
            <a:r>
              <a:rPr lang="en-US" sz="2000" dirty="0" smtClean="0"/>
              <a:t>Example: DMR-MARC*, DCI TRBO, </a:t>
            </a:r>
            <a:r>
              <a:rPr lang="en-US" sz="2000" dirty="0" err="1" smtClean="0"/>
              <a:t>Lonestar</a:t>
            </a:r>
            <a:r>
              <a:rPr lang="en-US" sz="2000" dirty="0" smtClean="0"/>
              <a:t>**, DMRX, K4USD, Crossroads, Chicagoland, Rocky Mountain Ham, DMR-FL, Bronx TRBO</a:t>
            </a:r>
          </a:p>
          <a:p>
            <a:r>
              <a:rPr lang="en-US" sz="2000" dirty="0" smtClean="0"/>
              <a:t>More than 20 C-Bridges</a:t>
            </a:r>
          </a:p>
          <a:p>
            <a:r>
              <a:rPr lang="en-US" sz="2000" dirty="0" smtClean="0"/>
              <a:t>Pass Traffic between each other based on C-Bridge Owners </a:t>
            </a:r>
            <a:r>
              <a:rPr lang="en-US" sz="2000" dirty="0" smtClean="0"/>
              <a:t>preference</a:t>
            </a:r>
          </a:p>
          <a:p>
            <a:r>
              <a:rPr lang="en-US" sz="2000" dirty="0" smtClean="0"/>
              <a:t>Some C-Bridges may pass </a:t>
            </a:r>
            <a:r>
              <a:rPr lang="en-US" sz="2000" dirty="0" err="1" smtClean="0"/>
              <a:t>Brandmeister</a:t>
            </a:r>
            <a:r>
              <a:rPr lang="en-US" sz="2000" dirty="0" smtClean="0"/>
              <a:t> traffic, some do not.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* First C-Bridge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** Used on Cypress Repeater and others in the </a:t>
            </a:r>
            <a:r>
              <a:rPr lang="en-US" sz="2000" dirty="0" smtClean="0"/>
              <a:t>area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https://dmrtexas.net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32011C-2AB3-4AFF-BB16-B90A0123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5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3290</TotalTime>
  <Words>667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Calibri</vt:lpstr>
      <vt:lpstr>Carbon Block</vt:lpstr>
      <vt:lpstr>Century Gothic</vt:lpstr>
      <vt:lpstr>StarSymbol</vt:lpstr>
      <vt:lpstr>Tahoma</vt:lpstr>
      <vt:lpstr>Wingdings</vt:lpstr>
      <vt:lpstr>Wingdings 3</vt:lpstr>
      <vt:lpstr>Ion Boardroom</vt:lpstr>
      <vt:lpstr>      DMR radio</vt:lpstr>
      <vt:lpstr>Talkgroup – Different Networks Remember this Slide?</vt:lpstr>
      <vt:lpstr>These Talkgroups are generally available on All networks</vt:lpstr>
      <vt:lpstr>DMR-MARC vs Brandmeister</vt:lpstr>
      <vt:lpstr>C-Bridge(DMR-MARC) vs Brandmeister Repeaters</vt:lpstr>
      <vt:lpstr>C-Bridge(DMR-MARC) vs Brandmeister Repeaters</vt:lpstr>
      <vt:lpstr>C-Bridge(DMR-MARC) vs Brandmeister Repeaters</vt:lpstr>
      <vt:lpstr>C-Bridge(DMR-MARC) vs Brandmeister Repeaters</vt:lpstr>
      <vt:lpstr>C-Bridge(DMR-MARC) vs Brandmeister Repeaters</vt:lpstr>
      <vt:lpstr>C-Bridge(DMR-MARC) vs Brandmeister Repeaters</vt:lpstr>
      <vt:lpstr>C-Bridge(DMR-MARC) vs Brandmeister Repeaters</vt:lpstr>
      <vt:lpstr>C-Bridge(DMR-MARC) vs Brandmeister Repeaters</vt:lpstr>
      <vt:lpstr>DMR-MARC vs Brandmeister Repeaters</vt:lpstr>
      <vt:lpstr>Credits and Acknowledgements</vt:lpstr>
      <vt:lpstr>Editing Code Plugs – 3rd Party Software</vt:lpstr>
      <vt:lpstr>Editing Code Plugs – 3rd Party Software</vt:lpstr>
      <vt:lpstr>Demonstations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DMR radio</dc:title>
  <dc:creator>Richard Nelson</dc:creator>
  <cp:lastModifiedBy>Harold Fitzgerald</cp:lastModifiedBy>
  <cp:revision>122</cp:revision>
  <dcterms:created xsi:type="dcterms:W3CDTF">2017-07-01T16:34:06Z</dcterms:created>
  <dcterms:modified xsi:type="dcterms:W3CDTF">2018-10-05T17:31:09Z</dcterms:modified>
</cp:coreProperties>
</file>