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4" r:id="rId1"/>
  </p:sldMasterIdLst>
  <p:notesMasterIdLst>
    <p:notesMasterId r:id="rId36"/>
  </p:notesMasterIdLst>
  <p:sldIdLst>
    <p:sldId id="256" r:id="rId2"/>
    <p:sldId id="274" r:id="rId3"/>
    <p:sldId id="279" r:id="rId4"/>
    <p:sldId id="340" r:id="rId5"/>
    <p:sldId id="332" r:id="rId6"/>
    <p:sldId id="333" r:id="rId7"/>
    <p:sldId id="359" r:id="rId8"/>
    <p:sldId id="351" r:id="rId9"/>
    <p:sldId id="350" r:id="rId10"/>
    <p:sldId id="353" r:id="rId11"/>
    <p:sldId id="357" r:id="rId12"/>
    <p:sldId id="356" r:id="rId13"/>
    <p:sldId id="355" r:id="rId14"/>
    <p:sldId id="360" r:id="rId15"/>
    <p:sldId id="280" r:id="rId16"/>
    <p:sldId id="343" r:id="rId17"/>
    <p:sldId id="345" r:id="rId18"/>
    <p:sldId id="352" r:id="rId19"/>
    <p:sldId id="363" r:id="rId20"/>
    <p:sldId id="339" r:id="rId21"/>
    <p:sldId id="338" r:id="rId22"/>
    <p:sldId id="335" r:id="rId23"/>
    <p:sldId id="336" r:id="rId24"/>
    <p:sldId id="337" r:id="rId25"/>
    <p:sldId id="342" r:id="rId26"/>
    <p:sldId id="346" r:id="rId27"/>
    <p:sldId id="347" r:id="rId28"/>
    <p:sldId id="348" r:id="rId29"/>
    <p:sldId id="349" r:id="rId30"/>
    <p:sldId id="344" r:id="rId31"/>
    <p:sldId id="341" r:id="rId32"/>
    <p:sldId id="334" r:id="rId33"/>
    <p:sldId id="331" r:id="rId34"/>
    <p:sldId id="362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35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49A9F0-DB0E-4557-A7D5-497FDA8DFB39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4A3EE4-383C-4C64-B0FA-A77D8FD24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950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8AFCB460-F3C3-478E-AC65-70EF14765279}" type="datetime1">
              <a:rPr lang="en-US" smtClean="0"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803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92C73-FF4A-4227-B68D-DE6A9D390F68}" type="datetime1">
              <a:rPr lang="en-US" smtClean="0"/>
              <a:t>10/4/2018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407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0C80D-D052-466D-99C1-0A09D9A0897E}" type="datetime1">
              <a:rPr lang="en-US" smtClean="0"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782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99329-C345-4E83-A52E-2AC368131108}" type="datetime1">
              <a:rPr lang="en-US" smtClean="0"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3787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8BDD7-959E-4B10-8FA9-0EE10545EBE7}" type="datetime1">
              <a:rPr lang="en-US" smtClean="0"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82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34A9E-D938-41F0-9D0E-EBA5E857EF56}" type="datetime1">
              <a:rPr lang="en-US" smtClean="0"/>
              <a:t>10/4/2018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7734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A61B2-38AB-4608-B917-BB77AD55283F}" type="datetime1">
              <a:rPr lang="en-US" smtClean="0"/>
              <a:t>10/4/2018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2540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6943B-D5B4-463C-93C1-A7F3822E46AF}" type="datetime1">
              <a:rPr lang="en-US" smtClean="0"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8682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18254-DCDB-4A7B-AFE5-019D75072335}" type="datetime1">
              <a:rPr lang="en-US" smtClean="0"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814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1031D-7FAA-4529-9AEF-C7C8AAA8B7AB}" type="datetime1">
              <a:rPr lang="en-US" smtClean="0"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785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D27C7-850F-4252-8692-E83EAF15BDDB}" type="datetime1">
              <a:rPr lang="en-US" smtClean="0"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847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75D0-07A9-4482-BC6F-90F568482D49}" type="datetime1">
              <a:rPr lang="en-US" smtClean="0"/>
              <a:t>10/4/2018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295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BCD97-D758-45E6-85BF-FE174769DFB9}" type="datetime1">
              <a:rPr lang="en-US" smtClean="0"/>
              <a:t>10/4/2018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3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3EC6B-E862-459E-AA30-FB802751BE77}" type="datetime1">
              <a:rPr lang="en-US" smtClean="0"/>
              <a:t>10/4/2018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0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F9F72-A4A4-44C9-B108-5ADAA67A7E43}" type="datetime1">
              <a:rPr lang="en-US" smtClean="0"/>
              <a:t>10/4/2018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446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B82D6-BDA8-4823-815A-968288BCB454}" type="datetime1">
              <a:rPr lang="en-US" smtClean="0"/>
              <a:t>10/4/2018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098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ED807-3023-48B0-BE48-7377D9D34987}" type="datetime1">
              <a:rPr lang="en-US" smtClean="0"/>
              <a:t>10/4/2018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497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859AAFD-9C6A-47C7-9898-230FAD075E8B}" type="datetime1">
              <a:rPr lang="en-US" smtClean="0"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9860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5wh.net/dmr/class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amateurradio.digital/index.php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94E46-23B7-4317-B164-61721F8BF2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5350" y="2817938"/>
            <a:ext cx="8825658" cy="106322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sz="7200" b="1" dirty="0">
                <a:solidFill>
                  <a:schemeClr val="accent4">
                    <a:lumMod val="50000"/>
                  </a:schemeClr>
                </a:solidFill>
              </a:rPr>
              <a:t>DMR Programming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E1EE67-B944-4C78-B06F-783653491D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Digital communications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024DD-E6AA-43B3-A5AD-95BC285C1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932512-0DA3-4251-8B86-AB673628CE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30878" y="5638801"/>
            <a:ext cx="2199147" cy="555887"/>
          </a:xfrm>
        </p:spPr>
        <p:txBody>
          <a:bodyPr/>
          <a:lstStyle/>
          <a:p>
            <a:pPr algn="r"/>
            <a:r>
              <a:rPr lang="en-US" sz="2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arbon Block" panose="00000400000000000000" pitchFamily="2" charset="0"/>
              </a:rPr>
              <a:t>10/5/2018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379F95-9333-4AE5-A189-04C6BBBBA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798" y="404634"/>
            <a:ext cx="4723809" cy="228571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89C14D4-76D2-4DF5-B3C0-6EEBE05F0BD0}"/>
              </a:ext>
            </a:extLst>
          </p:cNvPr>
          <p:cNvSpPr/>
          <p:nvPr/>
        </p:nvSpPr>
        <p:spPr>
          <a:xfrm>
            <a:off x="5938179" y="72622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Here is the wireless info:</a:t>
            </a:r>
          </a:p>
          <a:p>
            <a:r>
              <a:rPr lang="en-US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SSID = KVFD</a:t>
            </a:r>
          </a:p>
          <a:p>
            <a:r>
              <a:rPr lang="en-US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Password = 123Fire!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5383E8-A385-4781-88F9-09C47638D0D3}"/>
              </a:ext>
            </a:extLst>
          </p:cNvPr>
          <p:cNvSpPr/>
          <p:nvPr/>
        </p:nvSpPr>
        <p:spPr>
          <a:xfrm>
            <a:off x="5904536" y="2000495"/>
            <a:ext cx="53590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http://www.k5wh.net/dmr/class/</a:t>
            </a: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231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16779-84DE-49DB-BACA-A9C83B61C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Copy and Paste to the NEW Channel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BF3F5D-1951-49C4-B8B3-6112FE3FC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ECFF91-E090-48E6-A5AB-83DAF981D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53" y="2517422"/>
            <a:ext cx="10035786" cy="425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733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16779-84DE-49DB-BACA-A9C83B61C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Select the NEW Channel and Contact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BF3F5D-1951-49C4-B8B3-6112FE3FC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74C39A-9ED2-4C52-9656-4431707B7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53" y="2460978"/>
            <a:ext cx="10035786" cy="424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95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16779-84DE-49DB-BACA-A9C83B61C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Select a Zone, and ADD Channel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BF3F5D-1951-49C4-B8B3-6112FE3FC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A4390B-5D80-448A-A75B-6608CBDB2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53" y="2449689"/>
            <a:ext cx="10035786" cy="411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26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16779-84DE-49DB-BACA-A9C83B61C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Select a Scan List, add Channel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BF3F5D-1951-49C4-B8B3-6112FE3FC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B03A12-2CDC-4107-80D8-759AC02E6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53" y="2415822"/>
            <a:ext cx="10035786" cy="427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994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16779-84DE-49DB-BACA-A9C83B61C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SAVE your Codeplug Often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BF3F5D-1951-49C4-B8B3-6112FE3FC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02B3BE-CE1C-45F4-A4FF-7A4496F8A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53" y="2415822"/>
            <a:ext cx="10035786" cy="432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982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16779-84DE-49DB-BACA-A9C83B61C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Open Codeplug File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BF3F5D-1951-49C4-B8B3-6112FE3FC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22087D-C284-40C9-958C-7A95D0928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53" y="2381956"/>
            <a:ext cx="10035785" cy="427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911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16779-84DE-49DB-BACA-A9C83B61C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Select File to Open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BF3F5D-1951-49C4-B8B3-6112FE3FC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6ACEE7-1EB3-4EAA-8CE9-D361E9DDE8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53" y="2474382"/>
            <a:ext cx="10035786" cy="418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520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16779-84DE-49DB-BACA-A9C83B61C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Choose the Codeplug and Open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BF3F5D-1951-49C4-B8B3-6112FE3FC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0E2CB4-7D26-446F-8544-90ED0DF15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53" y="2439987"/>
            <a:ext cx="10035786" cy="418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42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16779-84DE-49DB-BACA-A9C83B61C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Write Codeplug to Radio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BF3F5D-1951-49C4-B8B3-6112FE3FC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4E819E-6EAC-402C-BED8-638E2BE52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52" y="2719387"/>
            <a:ext cx="9197587" cy="371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9595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16779-84DE-49DB-BACA-A9C83B61C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How to Update the User Database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BF3F5D-1951-49C4-B8B3-6112FE3FC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179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F92CF-0693-4917-9E47-11E6CB6EF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Icons on your Display, from last week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A4EDA7-861A-4997-8ED2-E19823400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E419FF-18F0-4FC8-85CA-D94A101042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124200" y="2352674"/>
            <a:ext cx="5943600" cy="441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9054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16779-84DE-49DB-BACA-A9C83B61C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Where to get the User Database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BF3F5D-1951-49C4-B8B3-6112FE3FC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47E8A5-FEF4-4DDB-8BC2-EF7A30B17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53" y="2733674"/>
            <a:ext cx="10035785" cy="251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8409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16779-84DE-49DB-BACA-A9C83B61C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User Database or Digital Contacts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BF3F5D-1951-49C4-B8B3-6112FE3FC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25670C-8619-46E0-B1AD-1B77023E7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53" y="2361459"/>
            <a:ext cx="10035786" cy="420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7219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16779-84DE-49DB-BACA-A9C83B61C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Select Radio for Best Screen Format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BF3F5D-1951-49C4-B8B3-6112FE3FC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892B9C-553D-458B-9F1E-AC067F8B6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53" y="2674407"/>
            <a:ext cx="10035786" cy="388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7575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16779-84DE-49DB-BACA-A9C83B61C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Skip to Step 3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BF3F5D-1951-49C4-B8B3-6112FE3FC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BA9685-DB1C-48D0-8416-FBBB19F03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53" y="2450236"/>
            <a:ext cx="10035785" cy="417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3911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16779-84DE-49DB-BACA-A9C83B61C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Download file to your PC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BF3F5D-1951-49C4-B8B3-6112FE3FC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72DDD7-E83C-424C-985A-FF412BD96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850" y="2521258"/>
            <a:ext cx="9258300" cy="414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9703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16779-84DE-49DB-BACA-A9C83B61C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Save the file with a DATE stamp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BF3F5D-1951-49C4-B8B3-6112FE3FC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94737B-42EF-4E06-82BC-9ADD3094A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53" y="2943225"/>
            <a:ext cx="10035786" cy="261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9690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16779-84DE-49DB-BACA-A9C83B61C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Select Program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BF3F5D-1951-49C4-B8B3-6112FE3FC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A2A2D0-4455-46AC-85F3-6FBAA6C56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53" y="2483556"/>
            <a:ext cx="9197587" cy="426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2570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16779-84DE-49DB-BACA-A9C83B61C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Select Write Contacts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BF3F5D-1951-49C4-B8B3-6112FE3FC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409004-3C51-4388-A169-A5F851389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54" y="2427112"/>
            <a:ext cx="10035786" cy="429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9279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16779-84DE-49DB-BACA-A9C83B61C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Select Import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BF3F5D-1951-49C4-B8B3-6112FE3FC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B588AF-3C10-4A89-9754-7F09CAE89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52" y="2348088"/>
            <a:ext cx="10035787" cy="433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5013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16779-84DE-49DB-BACA-A9C83B61C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Select User DB File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BF3F5D-1951-49C4-B8B3-6112FE3FC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0E2999-AF6E-4980-88B2-E10CC41B5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53" y="2472267"/>
            <a:ext cx="10035786" cy="427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004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88DE6-276E-4A8B-BC62-F6380301C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Find and Apply Repeater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2D35D-6D46-46DB-9ED6-6B0018F7B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302" y="2603500"/>
            <a:ext cx="11113476" cy="3797300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Finding the Talkgroups available for your local repeater</a:t>
            </a:r>
          </a:p>
          <a:p>
            <a:r>
              <a:rPr lang="en-US" sz="2400" dirty="0"/>
              <a:t>Launching the TYT CPS software</a:t>
            </a:r>
          </a:p>
          <a:p>
            <a:r>
              <a:rPr lang="en-US" sz="2400" dirty="0"/>
              <a:t>Configuring the software to support a repeater or hotspot</a:t>
            </a:r>
          </a:p>
          <a:p>
            <a:pPr lvl="1"/>
            <a:r>
              <a:rPr lang="en-US" sz="2200" dirty="0"/>
              <a:t>Create a Digital Contact, Channel, Zone, Scan List</a:t>
            </a:r>
          </a:p>
          <a:p>
            <a:pPr lvl="1"/>
            <a:r>
              <a:rPr lang="en-US" sz="2200" dirty="0"/>
              <a:t>Adding Channels to a Zone, Scan List</a:t>
            </a:r>
          </a:p>
          <a:p>
            <a:r>
              <a:rPr lang="en-US" sz="2400" dirty="0"/>
              <a:t>Upload Codeplug into Radio</a:t>
            </a:r>
          </a:p>
          <a:p>
            <a:r>
              <a:rPr lang="en-US" sz="2400" dirty="0"/>
              <a:t>Pull down the latest User Database </a:t>
            </a:r>
            <a:r>
              <a:rPr lang="en-US" sz="2400" dirty="0">
                <a:hlinkClick r:id="rId2"/>
              </a:rPr>
              <a:t>http://amateurradio.digital/index.php</a:t>
            </a:r>
            <a:r>
              <a:rPr lang="en-US" sz="2400" dirty="0"/>
              <a:t> </a:t>
            </a:r>
          </a:p>
          <a:p>
            <a:r>
              <a:rPr lang="en-US" sz="2400" dirty="0"/>
              <a:t>Upload the User Database to the Radio, then wait, wait, wait, wait……..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5A661D-DB50-466E-B1F4-2D33776C9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702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16779-84DE-49DB-BACA-A9C83B61C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Import Successful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BF3F5D-1951-49C4-B8B3-6112FE3FC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AF6D1D-C66D-4D35-AADC-02D49AE59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612" y="2947458"/>
            <a:ext cx="3914775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173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16779-84DE-49DB-BACA-A9C83B61C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Select Write, to send data to Radio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BF3F5D-1951-49C4-B8B3-6112FE3FC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FE4E99-1839-4615-B778-C2955C0B9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2412" y="3126670"/>
            <a:ext cx="4067175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6701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E3DF7-48F5-456C-8B73-553CA8E71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Hands 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F6FAA-A443-494E-898B-8B7AA1A4D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179" y="2589432"/>
            <a:ext cx="9895000" cy="2972382"/>
          </a:xfrm>
        </p:spPr>
        <p:txBody>
          <a:bodyPr>
            <a:normAutofit/>
          </a:bodyPr>
          <a:lstStyle/>
          <a:p>
            <a:r>
              <a:rPr lang="en-US" sz="2000" dirty="0"/>
              <a:t>So, you have now heard what DMR is about</a:t>
            </a:r>
          </a:p>
          <a:p>
            <a:r>
              <a:rPr lang="en-US" sz="2000" dirty="0"/>
              <a:t>You have seen how its implemented in the Real World</a:t>
            </a:r>
          </a:p>
          <a:p>
            <a:r>
              <a:rPr lang="en-US" sz="2000" dirty="0"/>
              <a:t>Now, let’s get our hands dirty and apply all this great knowledge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32011C-2AB3-4AFF-BB16-B90A01236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3746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E3DF7-48F5-456C-8B73-553CA8E71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Q&amp;A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F6FAA-A443-494E-898B-8B7AA1A4D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179" y="2589432"/>
            <a:ext cx="9895000" cy="2972382"/>
          </a:xfrm>
        </p:spPr>
        <p:txBody>
          <a:bodyPr>
            <a:normAutofit/>
          </a:bodyPr>
          <a:lstStyle/>
          <a:p>
            <a:r>
              <a:rPr lang="en-US" sz="2000"/>
              <a:t>Questions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32011C-2AB3-4AFF-BB16-B90A01236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0417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16779-84DE-49DB-BACA-A9C83B61C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Backup Slides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BF3F5D-1951-49C4-B8B3-6112FE3FC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043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16779-84DE-49DB-BACA-A9C83B61C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DMR Texas Website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BF3F5D-1951-49C4-B8B3-6112FE3FC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17114AD-8DF6-4F39-A1E3-79DE7182DB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54953" y="2718435"/>
            <a:ext cx="10035786" cy="225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972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16779-84DE-49DB-BACA-A9C83B61C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Klein Repeater Details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BF3F5D-1951-49C4-B8B3-6112FE3FC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94F285-FEDE-4CBC-B7E2-C4BF80FB31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54953" y="2672423"/>
            <a:ext cx="9197587" cy="396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823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16779-84DE-49DB-BACA-A9C83B61C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Cypress Repeater Details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BF3F5D-1951-49C4-B8B3-6112FE3FC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D9AD6F-E2F7-4850-9192-4ABBFE7BCC0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54953" y="2707440"/>
            <a:ext cx="9197587" cy="385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505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16779-84DE-49DB-BACA-A9C83B61C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Now that you have the Talkgroups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BF3F5D-1951-49C4-B8B3-6112FE3FC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00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16779-84DE-49DB-BACA-A9C83B61C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Create a Digital Contact / Talkgroup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BF3F5D-1951-49C4-B8B3-6112FE3FC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3C5832-591D-43A1-83FA-9F2A9AE04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53" y="2393244"/>
            <a:ext cx="10035785" cy="436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654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16779-84DE-49DB-BACA-A9C83B61C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Enter the Name and Call ID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BF3F5D-1951-49C4-B8B3-6112FE3FC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4248F8-307A-4097-8352-D82F5529B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53" y="2427110"/>
            <a:ext cx="10035785" cy="431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9200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4039</TotalTime>
  <Words>329</Words>
  <Application>Microsoft Office PowerPoint</Application>
  <PresentationFormat>Widescreen</PresentationFormat>
  <Paragraphs>86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Carbon Block</vt:lpstr>
      <vt:lpstr>Century Gothic</vt:lpstr>
      <vt:lpstr>Times New Roman</vt:lpstr>
      <vt:lpstr>Wingdings 3</vt:lpstr>
      <vt:lpstr>Ion Boardroom</vt:lpstr>
      <vt:lpstr>DMR Programming  </vt:lpstr>
      <vt:lpstr>Icons on your Display, from last week</vt:lpstr>
      <vt:lpstr>Find and Apply Repeater Details</vt:lpstr>
      <vt:lpstr>DMR Texas Website</vt:lpstr>
      <vt:lpstr>Klein Repeater Details </vt:lpstr>
      <vt:lpstr>Cypress Repeater Details </vt:lpstr>
      <vt:lpstr>Now that you have the Talkgroups</vt:lpstr>
      <vt:lpstr>Create a Digital Contact / Talkgroup</vt:lpstr>
      <vt:lpstr>Enter the Name and Call ID</vt:lpstr>
      <vt:lpstr>Copy and Paste to the NEW Channel</vt:lpstr>
      <vt:lpstr>Select the NEW Channel and Contact</vt:lpstr>
      <vt:lpstr>Select a Zone, and ADD Channel</vt:lpstr>
      <vt:lpstr>Select a Scan List, add Channel</vt:lpstr>
      <vt:lpstr>SAVE your Codeplug Often</vt:lpstr>
      <vt:lpstr>Open Codeplug File</vt:lpstr>
      <vt:lpstr>Select File to Open</vt:lpstr>
      <vt:lpstr>Choose the Codeplug and Open</vt:lpstr>
      <vt:lpstr>Write Codeplug to Radio</vt:lpstr>
      <vt:lpstr>How to Update the User Database</vt:lpstr>
      <vt:lpstr>Where to get the User Database</vt:lpstr>
      <vt:lpstr>User Database or Digital Contacts </vt:lpstr>
      <vt:lpstr>Select Radio for Best Screen Format </vt:lpstr>
      <vt:lpstr>Skip to Step 3 </vt:lpstr>
      <vt:lpstr>Download file to your PC </vt:lpstr>
      <vt:lpstr>Save the file with a DATE stamp</vt:lpstr>
      <vt:lpstr>Select Program</vt:lpstr>
      <vt:lpstr>Select Write Contacts</vt:lpstr>
      <vt:lpstr>Select Import</vt:lpstr>
      <vt:lpstr>Select User DB File</vt:lpstr>
      <vt:lpstr>Import Successful</vt:lpstr>
      <vt:lpstr>Select Write, to send data to Radio</vt:lpstr>
      <vt:lpstr>Hands On</vt:lpstr>
      <vt:lpstr>Q&amp;A</vt:lpstr>
      <vt:lpstr>Backup Slides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DMR radio</dc:title>
  <dc:creator>Richard Nelson</dc:creator>
  <cp:lastModifiedBy>walterh holmes</cp:lastModifiedBy>
  <cp:revision>199</cp:revision>
  <dcterms:created xsi:type="dcterms:W3CDTF">2017-07-01T16:34:06Z</dcterms:created>
  <dcterms:modified xsi:type="dcterms:W3CDTF">2018-10-05T02:50:54Z</dcterms:modified>
</cp:coreProperties>
</file>